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88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1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8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8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1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5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6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8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91D85-A7DE-4ED2-AE1F-1B74421C730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3F015-0B52-4EEA-9624-DD6CAFAB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EE91-6292-4DB9-B468-5C7535C04F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6C0C4-98CA-492F-802E-F866F81907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D75684-7281-47C7-A0B1-1BB1731757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85" t="10505" r="29575" b="2640"/>
          <a:stretch/>
        </p:blipFill>
        <p:spPr>
          <a:xfrm>
            <a:off x="203200" y="1549190"/>
            <a:ext cx="7366000" cy="83828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D33CFD-0B08-468C-83EB-51417763E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" y="86530"/>
            <a:ext cx="3164098" cy="14753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EC1E117-87A1-496C-B27B-43D45C96D6CE}"/>
              </a:ext>
            </a:extLst>
          </p:cNvPr>
          <p:cNvSpPr/>
          <p:nvPr/>
        </p:nvSpPr>
        <p:spPr>
          <a:xfrm>
            <a:off x="4498007" y="311745"/>
            <a:ext cx="29274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cap="all" dirty="0"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Montauk</a:t>
            </a:r>
          </a:p>
          <a:p>
            <a:pPr algn="r"/>
            <a:r>
              <a:rPr lang="en-US" b="1" cap="all"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Worthington</a:t>
            </a:r>
            <a:endParaRPr lang="en-US" b="1" cap="all" dirty="0"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r"/>
            <a:r>
              <a:rPr lang="en-US" b="1" cap="all" dirty="0"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1/2” flooring profiles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5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6245AD-0142-4C42-A6B4-276E3BE6B5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58" t="10785" r="29412" b="1433"/>
          <a:stretch/>
        </p:blipFill>
        <p:spPr>
          <a:xfrm>
            <a:off x="222250" y="1602431"/>
            <a:ext cx="7327900" cy="83297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30AF200-F888-45AB-BCBA-CAB06E972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6" y="127685"/>
            <a:ext cx="3166364" cy="1474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952228-C713-4120-BCB0-554994861B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2368" y="349900"/>
            <a:ext cx="3017782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3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steph.n.alger@gmail.com</dc:creator>
  <cp:lastModifiedBy>steph.n.alger@gmail.com</cp:lastModifiedBy>
  <cp:revision>2</cp:revision>
  <dcterms:created xsi:type="dcterms:W3CDTF">2020-05-30T23:08:16Z</dcterms:created>
  <dcterms:modified xsi:type="dcterms:W3CDTF">2020-05-30T23:19:05Z</dcterms:modified>
</cp:coreProperties>
</file>